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99" r:id="rId2"/>
  </p:sldMasterIdLst>
  <p:notesMasterIdLst>
    <p:notesMasterId r:id="rId8"/>
  </p:notesMasterIdLst>
  <p:handoutMasterIdLst>
    <p:handoutMasterId r:id="rId9"/>
  </p:handoutMasterIdLst>
  <p:sldIdLst>
    <p:sldId id="304" r:id="rId3"/>
    <p:sldId id="257" r:id="rId4"/>
    <p:sldId id="258" r:id="rId5"/>
    <p:sldId id="259" r:id="rId6"/>
    <p:sldId id="260" r:id="rId7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1515"/>
    <a:srgbClr val="D6DDD3"/>
    <a:srgbClr val="EDE8DD"/>
    <a:srgbClr val="C2B7A1"/>
    <a:srgbClr val="918873"/>
    <a:srgbClr val="3C3623"/>
    <a:srgbClr val="D0A760"/>
    <a:srgbClr val="434A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6E5105-C79A-4340-870F-F120658BA6BC}" v="13" dt="2019-03-14T04:20:24.4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>
      <p:cViewPr varScale="1">
        <p:scale>
          <a:sx n="120" d="100"/>
          <a:sy n="120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microsoft.com/office/2016/11/relationships/changesInfo" Target="changesInfos/changesInfo1.xml"/><Relationship Id="rId1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oe GHIRON" userId="bc88decd-257e-4251-9ee7-6151d0d41b73" providerId="ADAL" clId="{326E5105-C79A-4340-870F-F120658BA6BC}"/>
    <pc:docChg chg="custSel modSld modMainMaster">
      <pc:chgData name="Zoe GHIRON" userId="bc88decd-257e-4251-9ee7-6151d0d41b73" providerId="ADAL" clId="{326E5105-C79A-4340-870F-F120658BA6BC}" dt="2019-03-14T04:24:32.580" v="134" actId="20577"/>
      <pc:docMkLst>
        <pc:docMk/>
      </pc:docMkLst>
      <pc:sldChg chg="modSp">
        <pc:chgData name="Zoe GHIRON" userId="bc88decd-257e-4251-9ee7-6151d0d41b73" providerId="ADAL" clId="{326E5105-C79A-4340-870F-F120658BA6BC}" dt="2019-03-14T04:22:25.813" v="28" actId="403"/>
        <pc:sldMkLst>
          <pc:docMk/>
          <pc:sldMk cId="3404000629" sldId="257"/>
        </pc:sldMkLst>
        <pc:spChg chg="mod">
          <ac:chgData name="Zoe GHIRON" userId="bc88decd-257e-4251-9ee7-6151d0d41b73" providerId="ADAL" clId="{326E5105-C79A-4340-870F-F120658BA6BC}" dt="2019-03-14T04:20:42.493" v="14" actId="403"/>
          <ac:spMkLst>
            <pc:docMk/>
            <pc:sldMk cId="3404000629" sldId="257"/>
            <ac:spMk id="2" creationId="{54BB2A2F-BDC5-4B22-8039-E191BF474084}"/>
          </ac:spMkLst>
        </pc:spChg>
        <pc:spChg chg="mod">
          <ac:chgData name="Zoe GHIRON" userId="bc88decd-257e-4251-9ee7-6151d0d41b73" providerId="ADAL" clId="{326E5105-C79A-4340-870F-F120658BA6BC}" dt="2019-03-14T04:22:25.813" v="28" actId="403"/>
          <ac:spMkLst>
            <pc:docMk/>
            <pc:sldMk cId="3404000629" sldId="257"/>
            <ac:spMk id="3" creationId="{361397A4-5968-4ADB-A69D-ECCEDDCDFE6F}"/>
          </ac:spMkLst>
        </pc:spChg>
      </pc:sldChg>
      <pc:sldChg chg="modSp">
        <pc:chgData name="Zoe GHIRON" userId="bc88decd-257e-4251-9ee7-6151d0d41b73" providerId="ADAL" clId="{326E5105-C79A-4340-870F-F120658BA6BC}" dt="2019-03-14T04:23:11.815" v="92" actId="20577"/>
        <pc:sldMkLst>
          <pc:docMk/>
          <pc:sldMk cId="2456520716" sldId="258"/>
        </pc:sldMkLst>
        <pc:spChg chg="mod">
          <ac:chgData name="Zoe GHIRON" userId="bc88decd-257e-4251-9ee7-6151d0d41b73" providerId="ADAL" clId="{326E5105-C79A-4340-870F-F120658BA6BC}" dt="2019-03-14T04:21:12.690" v="18" actId="403"/>
          <ac:spMkLst>
            <pc:docMk/>
            <pc:sldMk cId="2456520716" sldId="258"/>
            <ac:spMk id="2" creationId="{FE4D4CB2-41B0-4A97-8D1C-4B0A8F89F974}"/>
          </ac:spMkLst>
        </pc:spChg>
        <pc:spChg chg="mod">
          <ac:chgData name="Zoe GHIRON" userId="bc88decd-257e-4251-9ee7-6151d0d41b73" providerId="ADAL" clId="{326E5105-C79A-4340-870F-F120658BA6BC}" dt="2019-03-14T04:23:11.815" v="92" actId="20577"/>
          <ac:spMkLst>
            <pc:docMk/>
            <pc:sldMk cId="2456520716" sldId="258"/>
            <ac:spMk id="3" creationId="{74848A63-398C-4AF7-85CB-2B3A49490CC8}"/>
          </ac:spMkLst>
        </pc:spChg>
      </pc:sldChg>
      <pc:sldChg chg="modSp">
        <pc:chgData name="Zoe GHIRON" userId="bc88decd-257e-4251-9ee7-6151d0d41b73" providerId="ADAL" clId="{326E5105-C79A-4340-870F-F120658BA6BC}" dt="2019-03-14T04:23:58.735" v="133" actId="20577"/>
        <pc:sldMkLst>
          <pc:docMk/>
          <pc:sldMk cId="1852208801" sldId="259"/>
        </pc:sldMkLst>
        <pc:spChg chg="mod">
          <ac:chgData name="Zoe GHIRON" userId="bc88decd-257e-4251-9ee7-6151d0d41b73" providerId="ADAL" clId="{326E5105-C79A-4340-870F-F120658BA6BC}" dt="2019-03-14T04:21:31.147" v="20" actId="403"/>
          <ac:spMkLst>
            <pc:docMk/>
            <pc:sldMk cId="1852208801" sldId="259"/>
            <ac:spMk id="2" creationId="{4497EA16-E832-4C44-A120-F19E79239446}"/>
          </ac:spMkLst>
        </pc:spChg>
        <pc:spChg chg="mod">
          <ac:chgData name="Zoe GHIRON" userId="bc88decd-257e-4251-9ee7-6151d0d41b73" providerId="ADAL" clId="{326E5105-C79A-4340-870F-F120658BA6BC}" dt="2019-03-14T04:23:58.735" v="133" actId="20577"/>
          <ac:spMkLst>
            <pc:docMk/>
            <pc:sldMk cId="1852208801" sldId="259"/>
            <ac:spMk id="3" creationId="{015FB096-8BBB-4188-91E1-07B8C9A5BCA7}"/>
          </ac:spMkLst>
        </pc:spChg>
        <pc:picChg chg="mod">
          <ac:chgData name="Zoe GHIRON" userId="bc88decd-257e-4251-9ee7-6151d0d41b73" providerId="ADAL" clId="{326E5105-C79A-4340-870F-F120658BA6BC}" dt="2019-03-14T04:23:44.881" v="111" actId="1037"/>
          <ac:picMkLst>
            <pc:docMk/>
            <pc:sldMk cId="1852208801" sldId="259"/>
            <ac:picMk id="5" creationId="{7A5102EA-9DE1-46B1-B802-9FC8F5929E2E}"/>
          </ac:picMkLst>
        </pc:picChg>
      </pc:sldChg>
      <pc:sldChg chg="modSp">
        <pc:chgData name="Zoe GHIRON" userId="bc88decd-257e-4251-9ee7-6151d0d41b73" providerId="ADAL" clId="{326E5105-C79A-4340-870F-F120658BA6BC}" dt="2019-03-14T04:24:32.580" v="134" actId="20577"/>
        <pc:sldMkLst>
          <pc:docMk/>
          <pc:sldMk cId="3770662279" sldId="260"/>
        </pc:sldMkLst>
        <pc:spChg chg="mod">
          <ac:chgData name="Zoe GHIRON" userId="bc88decd-257e-4251-9ee7-6151d0d41b73" providerId="ADAL" clId="{326E5105-C79A-4340-870F-F120658BA6BC}" dt="2019-03-14T04:21:50.612" v="23" actId="403"/>
          <ac:spMkLst>
            <pc:docMk/>
            <pc:sldMk cId="3770662279" sldId="260"/>
            <ac:spMk id="2" creationId="{7380AA89-2C21-4C3F-BC78-7A2938E8B414}"/>
          </ac:spMkLst>
        </pc:spChg>
        <pc:spChg chg="mod">
          <ac:chgData name="Zoe GHIRON" userId="bc88decd-257e-4251-9ee7-6151d0d41b73" providerId="ADAL" clId="{326E5105-C79A-4340-870F-F120658BA6BC}" dt="2019-03-14T04:24:32.580" v="134" actId="20577"/>
          <ac:spMkLst>
            <pc:docMk/>
            <pc:sldMk cId="3770662279" sldId="260"/>
            <ac:spMk id="3" creationId="{CAC108B8-A6B8-4AEE-8B06-04F805427705}"/>
          </ac:spMkLst>
        </pc:spChg>
      </pc:sldChg>
      <pc:sldChg chg="addSp modSp">
        <pc:chgData name="Zoe GHIRON" userId="bc88decd-257e-4251-9ee7-6151d0d41b73" providerId="ADAL" clId="{326E5105-C79A-4340-870F-F120658BA6BC}" dt="2019-03-14T04:16:56.824" v="11" actId="1076"/>
        <pc:sldMkLst>
          <pc:docMk/>
          <pc:sldMk cId="0" sldId="304"/>
        </pc:sldMkLst>
        <pc:spChg chg="mod">
          <ac:chgData name="Zoe GHIRON" userId="bc88decd-257e-4251-9ee7-6151d0d41b73" providerId="ADAL" clId="{326E5105-C79A-4340-870F-F120658BA6BC}" dt="2019-03-14T04:15:59.988" v="4" actId="2711"/>
          <ac:spMkLst>
            <pc:docMk/>
            <pc:sldMk cId="0" sldId="304"/>
            <ac:spMk id="15" creationId="{58205F5F-975E-4C0C-A1D8-9972C2CB51B9}"/>
          </ac:spMkLst>
        </pc:spChg>
        <pc:spChg chg="mod">
          <ac:chgData name="Zoe GHIRON" userId="bc88decd-257e-4251-9ee7-6151d0d41b73" providerId="ADAL" clId="{326E5105-C79A-4340-870F-F120658BA6BC}" dt="2019-03-14T04:11:30.850" v="2" actId="2711"/>
          <ac:spMkLst>
            <pc:docMk/>
            <pc:sldMk cId="0" sldId="304"/>
            <ac:spMk id="16" creationId="{FEB74F4D-DCCB-4FE7-B4D6-FF72A3326E06}"/>
          </ac:spMkLst>
        </pc:spChg>
        <pc:picChg chg="add mod">
          <ac:chgData name="Zoe GHIRON" userId="bc88decd-257e-4251-9ee7-6151d0d41b73" providerId="ADAL" clId="{326E5105-C79A-4340-870F-F120658BA6BC}" dt="2019-03-14T04:16:39.391" v="9" actId="1076"/>
          <ac:picMkLst>
            <pc:docMk/>
            <pc:sldMk cId="0" sldId="304"/>
            <ac:picMk id="3" creationId="{CECABC5C-D7AF-4A5F-A636-78DF48095B20}"/>
          </ac:picMkLst>
        </pc:picChg>
        <pc:picChg chg="mod">
          <ac:chgData name="Zoe GHIRON" userId="bc88decd-257e-4251-9ee7-6151d0d41b73" providerId="ADAL" clId="{326E5105-C79A-4340-870F-F120658BA6BC}" dt="2019-03-14T04:16:56.824" v="11" actId="1076"/>
          <ac:picMkLst>
            <pc:docMk/>
            <pc:sldMk cId="0" sldId="304"/>
            <ac:picMk id="19" creationId="{4066549E-5EDD-4012-93AE-DB6610BF73D7}"/>
          </ac:picMkLst>
        </pc:picChg>
      </pc:sldChg>
      <pc:sldMasterChg chg="modSp">
        <pc:chgData name="Zoe GHIRON" userId="bc88decd-257e-4251-9ee7-6151d0d41b73" providerId="ADAL" clId="{326E5105-C79A-4340-870F-F120658BA6BC}" dt="2019-03-14T04:20:24.421" v="12" actId="2711"/>
        <pc:sldMasterMkLst>
          <pc:docMk/>
          <pc:sldMasterMk cId="0" sldId="2147483699"/>
        </pc:sldMasterMkLst>
        <pc:spChg chg="mod">
          <ac:chgData name="Zoe GHIRON" userId="bc88decd-257e-4251-9ee7-6151d0d41b73" providerId="ADAL" clId="{326E5105-C79A-4340-870F-F120658BA6BC}" dt="2019-03-14T04:20:24.421" v="12" actId="2711"/>
          <ac:spMkLst>
            <pc:docMk/>
            <pc:sldMasterMk cId="0" sldId="2147483699"/>
            <ac:spMk id="4" creationId="{00000000-0000-0000-0000-000000000000}"/>
          </ac:spMkLst>
        </pc:spChg>
        <pc:spChg chg="mod">
          <ac:chgData name="Zoe GHIRON" userId="bc88decd-257e-4251-9ee7-6151d0d41b73" providerId="ADAL" clId="{326E5105-C79A-4340-870F-F120658BA6BC}" dt="2019-03-14T04:20:24.421" v="12" actId="2711"/>
          <ac:spMkLst>
            <pc:docMk/>
            <pc:sldMasterMk cId="0" sldId="2147483699"/>
            <ac:spMk id="6" creationId="{00000000-0000-0000-0000-000000000000}"/>
          </ac:spMkLst>
        </pc:spChg>
        <pc:spChg chg="mod">
          <ac:chgData name="Zoe GHIRON" userId="bc88decd-257e-4251-9ee7-6151d0d41b73" providerId="ADAL" clId="{326E5105-C79A-4340-870F-F120658BA6BC}" dt="2019-03-14T04:20:24.421" v="12" actId="2711"/>
          <ac:spMkLst>
            <pc:docMk/>
            <pc:sldMasterMk cId="0" sldId="2147483699"/>
            <ac:spMk id="7" creationId="{00000000-0000-0000-0000-000000000000}"/>
          </ac:spMkLst>
        </pc:spChg>
        <pc:spChg chg="mod">
          <ac:chgData name="Zoe GHIRON" userId="bc88decd-257e-4251-9ee7-6151d0d41b73" providerId="ADAL" clId="{326E5105-C79A-4340-870F-F120658BA6BC}" dt="2019-03-14T04:20:24.421" v="12" actId="2711"/>
          <ac:spMkLst>
            <pc:docMk/>
            <pc:sldMasterMk cId="0" sldId="2147483699"/>
            <ac:spMk id="5122" creationId="{00000000-0000-0000-0000-000000000000}"/>
          </ac:spMkLst>
        </pc:spChg>
        <pc:picChg chg="mod">
          <ac:chgData name="Zoe GHIRON" userId="bc88decd-257e-4251-9ee7-6151d0d41b73" providerId="ADAL" clId="{326E5105-C79A-4340-870F-F120658BA6BC}" dt="2019-03-14T04:20:24.421" v="12" actId="2711"/>
          <ac:picMkLst>
            <pc:docMk/>
            <pc:sldMasterMk cId="0" sldId="2147483699"/>
            <ac:picMk id="5126" creationId="{00000000-0000-0000-0000-000000000000}"/>
          </ac:picMkLst>
        </pc:picChg>
      </pc:sldMasterChg>
    </pc:docChg>
  </pc:docChgLst>
  <pc:docChgLst>
    <pc:chgData name="Zoe GHIRON" userId="bc88decd-257e-4251-9ee7-6151d0d41b73" providerId="ADAL" clId="{A79408E7-6062-4FDF-AB46-0A79B2BABCEE}"/>
    <pc:docChg chg="undo custSel addSld delSld modSld">
      <pc:chgData name="Zoe GHIRON" userId="bc88decd-257e-4251-9ee7-6151d0d41b73" providerId="ADAL" clId="{A79408E7-6062-4FDF-AB46-0A79B2BABCEE}" dt="2019-03-14T03:22:39.408" v="535" actId="20577"/>
      <pc:docMkLst>
        <pc:docMk/>
      </pc:docMkLst>
      <pc:sldChg chg="add del">
        <pc:chgData name="Zoe GHIRON" userId="bc88decd-257e-4251-9ee7-6151d0d41b73" providerId="ADAL" clId="{A79408E7-6062-4FDF-AB46-0A79B2BABCEE}" dt="2019-03-14T00:56:18.008" v="30" actId="2696"/>
        <pc:sldMkLst>
          <pc:docMk/>
          <pc:sldMk cId="1160664643" sldId="256"/>
        </pc:sldMkLst>
      </pc:sldChg>
      <pc:sldChg chg="modSp add">
        <pc:chgData name="Zoe GHIRON" userId="bc88decd-257e-4251-9ee7-6151d0d41b73" providerId="ADAL" clId="{A79408E7-6062-4FDF-AB46-0A79B2BABCEE}" dt="2019-03-14T03:15:08.011" v="132" actId="20577"/>
        <pc:sldMkLst>
          <pc:docMk/>
          <pc:sldMk cId="3404000629" sldId="257"/>
        </pc:sldMkLst>
        <pc:spChg chg="mod">
          <ac:chgData name="Zoe GHIRON" userId="bc88decd-257e-4251-9ee7-6151d0d41b73" providerId="ADAL" clId="{A79408E7-6062-4FDF-AB46-0A79B2BABCEE}" dt="2019-03-14T03:15:08.011" v="132" actId="20577"/>
          <ac:spMkLst>
            <pc:docMk/>
            <pc:sldMk cId="3404000629" sldId="257"/>
            <ac:spMk id="3" creationId="{361397A4-5968-4ADB-A69D-ECCEDDCDFE6F}"/>
          </ac:spMkLst>
        </pc:spChg>
      </pc:sldChg>
      <pc:sldChg chg="modSp add">
        <pc:chgData name="Zoe GHIRON" userId="bc88decd-257e-4251-9ee7-6151d0d41b73" providerId="ADAL" clId="{A79408E7-6062-4FDF-AB46-0A79B2BABCEE}" dt="2019-03-14T01:12:01.824" v="43" actId="20577"/>
        <pc:sldMkLst>
          <pc:docMk/>
          <pc:sldMk cId="2456520716" sldId="258"/>
        </pc:sldMkLst>
        <pc:spChg chg="mod">
          <ac:chgData name="Zoe GHIRON" userId="bc88decd-257e-4251-9ee7-6151d0d41b73" providerId="ADAL" clId="{A79408E7-6062-4FDF-AB46-0A79B2BABCEE}" dt="2019-03-14T01:12:01.824" v="43" actId="20577"/>
          <ac:spMkLst>
            <pc:docMk/>
            <pc:sldMk cId="2456520716" sldId="258"/>
            <ac:spMk id="3" creationId="{74848A63-398C-4AF7-85CB-2B3A49490CC8}"/>
          </ac:spMkLst>
        </pc:spChg>
      </pc:sldChg>
      <pc:sldChg chg="addSp modSp add">
        <pc:chgData name="Zoe GHIRON" userId="bc88decd-257e-4251-9ee7-6151d0d41b73" providerId="ADAL" clId="{A79408E7-6062-4FDF-AB46-0A79B2BABCEE}" dt="2019-03-14T03:19:33.704" v="433" actId="20577"/>
        <pc:sldMkLst>
          <pc:docMk/>
          <pc:sldMk cId="1852208801" sldId="259"/>
        </pc:sldMkLst>
        <pc:spChg chg="mod">
          <ac:chgData name="Zoe GHIRON" userId="bc88decd-257e-4251-9ee7-6151d0d41b73" providerId="ADAL" clId="{A79408E7-6062-4FDF-AB46-0A79B2BABCEE}" dt="2019-03-14T03:19:33.704" v="433" actId="20577"/>
          <ac:spMkLst>
            <pc:docMk/>
            <pc:sldMk cId="1852208801" sldId="259"/>
            <ac:spMk id="3" creationId="{015FB096-8BBB-4188-91E1-07B8C9A5BCA7}"/>
          </ac:spMkLst>
        </pc:spChg>
        <pc:picChg chg="add mod modCrop">
          <ac:chgData name="Zoe GHIRON" userId="bc88decd-257e-4251-9ee7-6151d0d41b73" providerId="ADAL" clId="{A79408E7-6062-4FDF-AB46-0A79B2BABCEE}" dt="2019-03-14T03:13:40.630" v="131" actId="1076"/>
          <ac:picMkLst>
            <pc:docMk/>
            <pc:sldMk cId="1852208801" sldId="259"/>
            <ac:picMk id="5" creationId="{7A5102EA-9DE1-46B1-B802-9FC8F5929E2E}"/>
          </ac:picMkLst>
        </pc:picChg>
      </pc:sldChg>
      <pc:sldChg chg="modSp add">
        <pc:chgData name="Zoe GHIRON" userId="bc88decd-257e-4251-9ee7-6151d0d41b73" providerId="ADAL" clId="{A79408E7-6062-4FDF-AB46-0A79B2BABCEE}" dt="2019-03-14T03:22:39.408" v="535" actId="20577"/>
        <pc:sldMkLst>
          <pc:docMk/>
          <pc:sldMk cId="3770662279" sldId="260"/>
        </pc:sldMkLst>
        <pc:spChg chg="mod">
          <ac:chgData name="Zoe GHIRON" userId="bc88decd-257e-4251-9ee7-6151d0d41b73" providerId="ADAL" clId="{A79408E7-6062-4FDF-AB46-0A79B2BABCEE}" dt="2019-03-14T03:22:39.408" v="535" actId="20577"/>
          <ac:spMkLst>
            <pc:docMk/>
            <pc:sldMk cId="3770662279" sldId="260"/>
            <ac:spMk id="3" creationId="{CAC108B8-A6B8-4AEE-8B06-04F805427705}"/>
          </ac:spMkLst>
        </pc:spChg>
      </pc:sldChg>
      <pc:sldChg chg="addSp delSp modSp">
        <pc:chgData name="Zoe GHIRON" userId="bc88decd-257e-4251-9ee7-6151d0d41b73" providerId="ADAL" clId="{A79408E7-6062-4FDF-AB46-0A79B2BABCEE}" dt="2019-03-14T02:20:41.699" v="62" actId="1076"/>
        <pc:sldMkLst>
          <pc:docMk/>
          <pc:sldMk cId="0" sldId="304"/>
        </pc:sldMkLst>
        <pc:spChg chg="del">
          <ac:chgData name="Zoe GHIRON" userId="bc88decd-257e-4251-9ee7-6151d0d41b73" providerId="ADAL" clId="{A79408E7-6062-4FDF-AB46-0A79B2BABCEE}" dt="2019-03-14T00:55:06.943" v="16" actId="478"/>
          <ac:spMkLst>
            <pc:docMk/>
            <pc:sldMk cId="0" sldId="304"/>
            <ac:spMk id="3" creationId="{00000000-0000-0000-0000-000000000000}"/>
          </ac:spMkLst>
        </pc:spChg>
        <pc:spChg chg="del">
          <ac:chgData name="Zoe GHIRON" userId="bc88decd-257e-4251-9ee7-6151d0d41b73" providerId="ADAL" clId="{A79408E7-6062-4FDF-AB46-0A79B2BABCEE}" dt="2019-03-14T00:55:06.943" v="16" actId="478"/>
          <ac:spMkLst>
            <pc:docMk/>
            <pc:sldMk cId="0" sldId="304"/>
            <ac:spMk id="4" creationId="{00000000-0000-0000-0000-000000000000}"/>
          </ac:spMkLst>
        </pc:spChg>
        <pc:spChg chg="add del">
          <ac:chgData name="Zoe GHIRON" userId="bc88decd-257e-4251-9ee7-6151d0d41b73" providerId="ADAL" clId="{A79408E7-6062-4FDF-AB46-0A79B2BABCEE}" dt="2019-03-14T00:55:04.038" v="15"/>
          <ac:spMkLst>
            <pc:docMk/>
            <pc:sldMk cId="0" sldId="304"/>
            <ac:spMk id="5" creationId="{F3AA4120-FBBC-4456-B42D-9FAB8DB0443F}"/>
          </ac:spMkLst>
        </pc:spChg>
        <pc:spChg chg="add del">
          <ac:chgData name="Zoe GHIRON" userId="bc88decd-257e-4251-9ee7-6151d0d41b73" providerId="ADAL" clId="{A79408E7-6062-4FDF-AB46-0A79B2BABCEE}" dt="2019-03-14T00:55:04.038" v="15"/>
          <ac:spMkLst>
            <pc:docMk/>
            <pc:sldMk cId="0" sldId="304"/>
            <ac:spMk id="6" creationId="{35C482D6-C6A4-49A2-8AA3-646DEE136F71}"/>
          </ac:spMkLst>
        </pc:spChg>
        <pc:spChg chg="add del mod">
          <ac:chgData name="Zoe GHIRON" userId="bc88decd-257e-4251-9ee7-6151d0d41b73" providerId="ADAL" clId="{A79408E7-6062-4FDF-AB46-0A79B2BABCEE}" dt="2019-03-14T00:55:03.686" v="14" actId="478"/>
          <ac:spMkLst>
            <pc:docMk/>
            <pc:sldMk cId="0" sldId="304"/>
            <ac:spMk id="7" creationId="{932C9FBD-1934-4F42-9BDD-33E705C5EBC7}"/>
          </ac:spMkLst>
        </pc:spChg>
        <pc:spChg chg="add del mod">
          <ac:chgData name="Zoe GHIRON" userId="bc88decd-257e-4251-9ee7-6151d0d41b73" providerId="ADAL" clId="{A79408E7-6062-4FDF-AB46-0A79B2BABCEE}" dt="2019-03-14T00:55:23.243" v="20" actId="478"/>
          <ac:spMkLst>
            <pc:docMk/>
            <pc:sldMk cId="0" sldId="304"/>
            <ac:spMk id="9" creationId="{76512A82-E71E-4565-8B73-0DEE16F2DF0F}"/>
          </ac:spMkLst>
        </pc:spChg>
        <pc:spChg chg="add del mod">
          <ac:chgData name="Zoe GHIRON" userId="bc88decd-257e-4251-9ee7-6151d0d41b73" providerId="ADAL" clId="{A79408E7-6062-4FDF-AB46-0A79B2BABCEE}" dt="2019-03-14T00:55:36.868" v="22" actId="478"/>
          <ac:spMkLst>
            <pc:docMk/>
            <pc:sldMk cId="0" sldId="304"/>
            <ac:spMk id="11" creationId="{21DD5076-C8F6-4DFB-A9B0-E51637EEF8A4}"/>
          </ac:spMkLst>
        </pc:spChg>
        <pc:spChg chg="add del mod">
          <ac:chgData name="Zoe GHIRON" userId="bc88decd-257e-4251-9ee7-6151d0d41b73" providerId="ADAL" clId="{A79408E7-6062-4FDF-AB46-0A79B2BABCEE}" dt="2019-03-14T00:55:33.073" v="21" actId="478"/>
          <ac:spMkLst>
            <pc:docMk/>
            <pc:sldMk cId="0" sldId="304"/>
            <ac:spMk id="13" creationId="{815F1972-F9F8-411D-981C-C7E2C1465C59}"/>
          </ac:spMkLst>
        </pc:spChg>
        <pc:spChg chg="add mod ord">
          <ac:chgData name="Zoe GHIRON" userId="bc88decd-257e-4251-9ee7-6151d0d41b73" providerId="ADAL" clId="{A79408E7-6062-4FDF-AB46-0A79B2BABCEE}" dt="2019-03-14T01:21:47.404" v="51" actId="1076"/>
          <ac:spMkLst>
            <pc:docMk/>
            <pc:sldMk cId="0" sldId="304"/>
            <ac:spMk id="15" creationId="{58205F5F-975E-4C0C-A1D8-9972C2CB51B9}"/>
          </ac:spMkLst>
        </pc:spChg>
        <pc:spChg chg="add mod ord">
          <ac:chgData name="Zoe GHIRON" userId="bc88decd-257e-4251-9ee7-6151d0d41b73" providerId="ADAL" clId="{A79408E7-6062-4FDF-AB46-0A79B2BABCEE}" dt="2019-03-14T01:21:50.543" v="52" actId="1076"/>
          <ac:spMkLst>
            <pc:docMk/>
            <pc:sldMk cId="0" sldId="304"/>
            <ac:spMk id="16" creationId="{FEB74F4D-DCCB-4FE7-B4D6-FF72A3326E06}"/>
          </ac:spMkLst>
        </pc:spChg>
        <pc:spChg chg="add del">
          <ac:chgData name="Zoe GHIRON" userId="bc88decd-257e-4251-9ee7-6151d0d41b73" providerId="ADAL" clId="{A79408E7-6062-4FDF-AB46-0A79B2BABCEE}" dt="2019-03-14T00:55:06.943" v="16" actId="478"/>
          <ac:spMkLst>
            <pc:docMk/>
            <pc:sldMk cId="0" sldId="304"/>
            <ac:spMk id="11265" creationId="{00000000-0000-0000-0000-000000000000}"/>
          </ac:spMkLst>
        </pc:spChg>
        <pc:picChg chg="add del mod">
          <ac:chgData name="Zoe GHIRON" userId="bc88decd-257e-4251-9ee7-6151d0d41b73" providerId="ADAL" clId="{A79408E7-6062-4FDF-AB46-0A79B2BABCEE}" dt="2019-03-14T02:20:07.165" v="56" actId="478"/>
          <ac:picMkLst>
            <pc:docMk/>
            <pc:sldMk cId="0" sldId="304"/>
            <ac:picMk id="17" creationId="{EE2CAE19-C0B7-44AF-8517-6481A196728D}"/>
          </ac:picMkLst>
        </pc:picChg>
        <pc:picChg chg="add mod">
          <ac:chgData name="Zoe GHIRON" userId="bc88decd-257e-4251-9ee7-6151d0d41b73" providerId="ADAL" clId="{A79408E7-6062-4FDF-AB46-0A79B2BABCEE}" dt="2019-03-14T02:20:41.699" v="62" actId="1076"/>
          <ac:picMkLst>
            <pc:docMk/>
            <pc:sldMk cId="0" sldId="304"/>
            <ac:picMk id="19" creationId="{4066549E-5EDD-4012-93AE-DB6610BF73D7}"/>
          </ac:picMkLst>
        </pc:picChg>
      </pc:sldChg>
      <pc:sldChg chg="addSp delSp del">
        <pc:chgData name="Zoe GHIRON" userId="bc88decd-257e-4251-9ee7-6151d0d41b73" providerId="ADAL" clId="{A79408E7-6062-4FDF-AB46-0A79B2BABCEE}" dt="2019-03-14T00:56:17.995" v="29" actId="2696"/>
        <pc:sldMkLst>
          <pc:docMk/>
          <pc:sldMk cId="0" sldId="310"/>
        </pc:sldMkLst>
        <pc:spChg chg="add del">
          <ac:chgData name="Zoe GHIRON" userId="bc88decd-257e-4251-9ee7-6151d0d41b73" providerId="ADAL" clId="{A79408E7-6062-4FDF-AB46-0A79B2BABCEE}" dt="2019-03-14T00:55:59.080" v="24"/>
          <ac:spMkLst>
            <pc:docMk/>
            <pc:sldMk cId="0" sldId="310"/>
            <ac:spMk id="4" creationId="{A6083AF1-EC3C-48E4-A543-9F8D713506D8}"/>
          </ac:spMkLst>
        </pc:spChg>
        <pc:spChg chg="add del">
          <ac:chgData name="Zoe GHIRON" userId="bc88decd-257e-4251-9ee7-6151d0d41b73" providerId="ADAL" clId="{A79408E7-6062-4FDF-AB46-0A79B2BABCEE}" dt="2019-03-14T00:55:59.080" v="24"/>
          <ac:spMkLst>
            <pc:docMk/>
            <pc:sldMk cId="0" sldId="310"/>
            <ac:spMk id="6" creationId="{4AA95AF9-D622-4595-B19E-2F9C1C7869C2}"/>
          </ac:spMkLst>
        </pc:spChg>
        <pc:spChg chg="add del">
          <ac:chgData name="Zoe GHIRON" userId="bc88decd-257e-4251-9ee7-6151d0d41b73" providerId="ADAL" clId="{A79408E7-6062-4FDF-AB46-0A79B2BABCEE}" dt="2019-03-14T00:56:01.834" v="26"/>
          <ac:spMkLst>
            <pc:docMk/>
            <pc:sldMk cId="0" sldId="310"/>
            <ac:spMk id="7" creationId="{3E7BB36F-D33F-4AEB-AE12-F53B23AC2CC4}"/>
          </ac:spMkLst>
        </pc:spChg>
        <pc:spChg chg="add del">
          <ac:chgData name="Zoe GHIRON" userId="bc88decd-257e-4251-9ee7-6151d0d41b73" providerId="ADAL" clId="{A79408E7-6062-4FDF-AB46-0A79B2BABCEE}" dt="2019-03-14T00:56:01.834" v="26"/>
          <ac:spMkLst>
            <pc:docMk/>
            <pc:sldMk cId="0" sldId="310"/>
            <ac:spMk id="8" creationId="{BA8FB20C-5752-4F30-B4DC-6695E5C5CD6B}"/>
          </ac:spMkLst>
        </pc:spChg>
      </pc:sldChg>
      <pc:sldChg chg="del">
        <pc:chgData name="Zoe GHIRON" userId="bc88decd-257e-4251-9ee7-6151d0d41b73" providerId="ADAL" clId="{A79408E7-6062-4FDF-AB46-0A79B2BABCEE}" dt="2019-03-14T00:54:42.601" v="0" actId="2696"/>
        <pc:sldMkLst>
          <pc:docMk/>
          <pc:sldMk cId="1828035372" sldId="311"/>
        </pc:sldMkLst>
      </pc:sldChg>
      <pc:sldChg chg="del">
        <pc:chgData name="Zoe GHIRON" userId="bc88decd-257e-4251-9ee7-6151d0d41b73" providerId="ADAL" clId="{A79408E7-6062-4FDF-AB46-0A79B2BABCEE}" dt="2019-03-14T00:54:42.619" v="1" actId="2696"/>
        <pc:sldMkLst>
          <pc:docMk/>
          <pc:sldMk cId="3722118236" sldId="312"/>
        </pc:sldMkLst>
      </pc:sldChg>
      <pc:sldChg chg="del">
        <pc:chgData name="Zoe GHIRON" userId="bc88decd-257e-4251-9ee7-6151d0d41b73" providerId="ADAL" clId="{A79408E7-6062-4FDF-AB46-0A79B2BABCEE}" dt="2019-03-14T00:54:42.638" v="2" actId="2696"/>
        <pc:sldMkLst>
          <pc:docMk/>
          <pc:sldMk cId="1723379823" sldId="313"/>
        </pc:sldMkLst>
      </pc:sldChg>
      <pc:sldChg chg="del">
        <pc:chgData name="Zoe GHIRON" userId="bc88decd-257e-4251-9ee7-6151d0d41b73" providerId="ADAL" clId="{A79408E7-6062-4FDF-AB46-0A79B2BABCEE}" dt="2019-03-14T00:54:42.681" v="3" actId="2696"/>
        <pc:sldMkLst>
          <pc:docMk/>
          <pc:sldMk cId="695977055" sldId="314"/>
        </pc:sldMkLst>
      </pc:sldChg>
      <pc:sldChg chg="del">
        <pc:chgData name="Zoe GHIRON" userId="bc88decd-257e-4251-9ee7-6151d0d41b73" providerId="ADAL" clId="{A79408E7-6062-4FDF-AB46-0A79B2BABCEE}" dt="2019-03-14T00:54:42.799" v="8" actId="2696"/>
        <pc:sldMkLst>
          <pc:docMk/>
          <pc:sldMk cId="2695804445" sldId="318"/>
        </pc:sldMkLst>
      </pc:sldChg>
      <pc:sldChg chg="del">
        <pc:chgData name="Zoe GHIRON" userId="bc88decd-257e-4251-9ee7-6151d0d41b73" providerId="ADAL" clId="{A79408E7-6062-4FDF-AB46-0A79B2BABCEE}" dt="2019-03-14T00:54:42.875" v="11" actId="2696"/>
        <pc:sldMkLst>
          <pc:docMk/>
          <pc:sldMk cId="2788053097" sldId="319"/>
        </pc:sldMkLst>
      </pc:sldChg>
      <pc:sldChg chg="del">
        <pc:chgData name="Zoe GHIRON" userId="bc88decd-257e-4251-9ee7-6151d0d41b73" providerId="ADAL" clId="{A79408E7-6062-4FDF-AB46-0A79B2BABCEE}" dt="2019-03-14T00:54:42.781" v="7" actId="2696"/>
        <pc:sldMkLst>
          <pc:docMk/>
          <pc:sldMk cId="3707257353" sldId="321"/>
        </pc:sldMkLst>
      </pc:sldChg>
      <pc:sldChg chg="del">
        <pc:chgData name="Zoe GHIRON" userId="bc88decd-257e-4251-9ee7-6151d0d41b73" providerId="ADAL" clId="{A79408E7-6062-4FDF-AB46-0A79B2BABCEE}" dt="2019-03-14T00:54:42.850" v="10" actId="2696"/>
        <pc:sldMkLst>
          <pc:docMk/>
          <pc:sldMk cId="3232254953" sldId="322"/>
        </pc:sldMkLst>
      </pc:sldChg>
      <pc:sldChg chg="del">
        <pc:chgData name="Zoe GHIRON" userId="bc88decd-257e-4251-9ee7-6151d0d41b73" providerId="ADAL" clId="{A79408E7-6062-4FDF-AB46-0A79B2BABCEE}" dt="2019-03-14T00:54:42.727" v="4" actId="2696"/>
        <pc:sldMkLst>
          <pc:docMk/>
          <pc:sldMk cId="2883516613" sldId="325"/>
        </pc:sldMkLst>
      </pc:sldChg>
      <pc:sldChg chg="del">
        <pc:chgData name="Zoe GHIRON" userId="bc88decd-257e-4251-9ee7-6151d0d41b73" providerId="ADAL" clId="{A79408E7-6062-4FDF-AB46-0A79B2BABCEE}" dt="2019-03-14T00:54:42.762" v="6" actId="2696"/>
        <pc:sldMkLst>
          <pc:docMk/>
          <pc:sldMk cId="1435009497" sldId="326"/>
        </pc:sldMkLst>
      </pc:sldChg>
      <pc:sldChg chg="del">
        <pc:chgData name="Zoe GHIRON" userId="bc88decd-257e-4251-9ee7-6151d0d41b73" providerId="ADAL" clId="{A79408E7-6062-4FDF-AB46-0A79B2BABCEE}" dt="2019-03-14T00:54:42.740" v="5" actId="2696"/>
        <pc:sldMkLst>
          <pc:docMk/>
          <pc:sldMk cId="1058272460" sldId="328"/>
        </pc:sldMkLst>
      </pc:sldChg>
      <pc:sldChg chg="del">
        <pc:chgData name="Zoe GHIRON" userId="bc88decd-257e-4251-9ee7-6151d0d41b73" providerId="ADAL" clId="{A79408E7-6062-4FDF-AB46-0A79B2BABCEE}" dt="2019-03-14T00:54:42.822" v="9" actId="2696"/>
        <pc:sldMkLst>
          <pc:docMk/>
          <pc:sldMk cId="2029744401" sldId="329"/>
        </pc:sldMkLst>
      </pc:sldChg>
      <pc:sldMasterChg chg="delSldLayout">
        <pc:chgData name="Zoe GHIRON" userId="bc88decd-257e-4251-9ee7-6151d0d41b73" providerId="ADAL" clId="{A79408E7-6062-4FDF-AB46-0A79B2BABCEE}" dt="2019-03-14T00:56:18.016" v="31" actId="2696"/>
        <pc:sldMasterMkLst>
          <pc:docMk/>
          <pc:sldMasterMk cId="0" sldId="2147483648"/>
        </pc:sldMasterMkLst>
        <pc:sldLayoutChg chg="del">
          <pc:chgData name="Zoe GHIRON" userId="bc88decd-257e-4251-9ee7-6151d0d41b73" providerId="ADAL" clId="{A79408E7-6062-4FDF-AB46-0A79B2BABCEE}" dt="2019-03-14T00:56:18.016" v="31" actId="2696"/>
          <pc:sldLayoutMkLst>
            <pc:docMk/>
            <pc:sldMasterMk cId="0" sldId="2147483648"/>
            <pc:sldLayoutMk cId="2024385016" sldId="2147484073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FB70B13-DF14-40C1-8EB8-0FA1ED80FF3B}" type="datetimeFigureOut">
              <a:rPr lang="en-US" altLang="en-US"/>
              <a:pPr/>
              <a:t>3/13/19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B10F37DC-02FE-4A99-8DBA-7F78F84DF2FE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jpe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B332B60-5416-4D93-B04E-508A883A7874}" type="datetimeFigureOut">
              <a:rPr lang="en-US" altLang="en-US"/>
              <a:pPr/>
              <a:t>3/13/19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58AC64E-6CFA-40CB-A65F-7708478E7D90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Relationship Id="rId3" Type="http://schemas.openxmlformats.org/officeDocument/2006/relationships/image" Target="../media/image3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6" name="Picture 14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663" y="6510338"/>
            <a:ext cx="1819275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397166"/>
            <a:ext cx="82296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4798696"/>
            <a:ext cx="6059488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3221797"/>
            <a:ext cx="82296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31532356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0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8" y="2051687"/>
            <a:ext cx="2954337" cy="123444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8" y="3429000"/>
            <a:ext cx="2954337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2046816"/>
            <a:ext cx="1951038" cy="2601384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7096718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8" y="1211580"/>
            <a:ext cx="7700963" cy="5012056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19196403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/>
          <p:cNvSpPr txBox="1">
            <a:spLocks/>
          </p:cNvSpPr>
          <p:nvPr/>
        </p:nvSpPr>
        <p:spPr>
          <a:xfrm>
            <a:off x="60325" y="11113"/>
            <a:ext cx="457200" cy="6096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fld id="{E8C1D4A4-E5C5-466B-BC15-00C5E95F4E64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1211580"/>
            <a:ext cx="3779838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0350301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1211581"/>
            <a:ext cx="7707862" cy="242214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8" y="3788418"/>
            <a:ext cx="7707313" cy="242214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9610029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1211582"/>
            <a:ext cx="3779838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3783329"/>
            <a:ext cx="3779838" cy="24403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8523425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8" y="1211582"/>
            <a:ext cx="3787775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8" y="3787484"/>
            <a:ext cx="3781425" cy="243615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1211582"/>
            <a:ext cx="3779838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3787484"/>
            <a:ext cx="3779838" cy="243615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9291206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6" name="Picture 14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8" y="2051687"/>
            <a:ext cx="2954337" cy="123444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8" y="3429000"/>
            <a:ext cx="2954337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2046816"/>
            <a:ext cx="1951038" cy="2601384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45821146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8" y="1211580"/>
            <a:ext cx="7700963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9591059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/>
          <p:cNvSpPr txBox="1">
            <a:spLocks/>
          </p:cNvSpPr>
          <p:nvPr/>
        </p:nvSpPr>
        <p:spPr>
          <a:xfrm>
            <a:off x="60325" y="11113"/>
            <a:ext cx="457200" cy="6096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fld id="{B9673A8B-6807-4A3E-AEDA-3A6E45728E55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1211580"/>
            <a:ext cx="3779838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5148364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1211581"/>
            <a:ext cx="7707862" cy="24221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8" y="3788418"/>
            <a:ext cx="7707313" cy="24221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76745766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1211582"/>
            <a:ext cx="3779838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3783329"/>
            <a:ext cx="3779838" cy="24403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2259057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8" y="1211582"/>
            <a:ext cx="3787775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8" y="3787484"/>
            <a:ext cx="3781425" cy="2436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1211582"/>
            <a:ext cx="3779838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3787484"/>
            <a:ext cx="3779838" cy="2436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7114651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702C5-08B8-4ED2-9D22-23D970B1C636}" type="datetimeFigureOut">
              <a:rPr lang="en-US" smtClean="0"/>
              <a:t>3/13/19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346D7-4B81-400A-AB84-0F2E4EFF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36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6415088"/>
            <a:ext cx="2046288" cy="25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1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403850"/>
            <a:ext cx="82296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4798696"/>
            <a:ext cx="6059488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3228481"/>
            <a:ext cx="82296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9459555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theme" Target="../theme/theme2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"/>
          <p:cNvSpPr>
            <a:spLocks noGrp="1"/>
          </p:cNvSpPr>
          <p:nvPr>
            <p:ph type="title"/>
          </p:nvPr>
        </p:nvSpPr>
        <p:spPr bwMode="auto">
          <a:xfrm>
            <a:off x="949325" y="479425"/>
            <a:ext cx="7707313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49325" y="1204913"/>
            <a:ext cx="7707313" cy="501808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09538" y="6415088"/>
            <a:ext cx="846137" cy="3635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E760F819-A3C5-4DF7-9930-014D7FEED5E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457200" cy="6867525"/>
          </a:xfrm>
          <a:prstGeom prst="rect">
            <a:avLst/>
          </a:prstGeom>
          <a:solidFill>
            <a:srgbClr val="8C1515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latin typeface="Arial"/>
            </a:endParaRPr>
          </a:p>
        </p:txBody>
      </p:sp>
      <p:pic>
        <p:nvPicPr>
          <p:cNvPr id="1030" name="Picture 10" title="Stanford University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888" y="6475413"/>
            <a:ext cx="1817687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  <p:sldLayoutId id="2147484065" r:id="rId7"/>
    <p:sldLayoutId id="2147484074" r:id="rId8"/>
  </p:sldLayoutIdLst>
  <p:transition spd="slow">
    <p:fade/>
  </p:transition>
  <p:hf hdr="0" ftr="0" dt="0"/>
  <p:txStyles>
    <p:titleStyle>
      <a:lvl1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MS PGothic" panose="020B0600070205080204" pitchFamily="34" charset="-128"/>
          <a:cs typeface="ＭＳ Ｐゴシック" charset="0"/>
        </a:defRPr>
      </a:lvl1pPr>
      <a:lvl2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defRPr kern="1200" spc="20">
          <a:solidFill>
            <a:schemeClr val="tx1"/>
          </a:solidFill>
          <a:latin typeface="Arial"/>
          <a:ea typeface="MS PGothic" panose="020B0600070205080204" pitchFamily="34" charset="-128"/>
          <a:cs typeface="ＭＳ Ｐゴシック" charset="0"/>
        </a:defRPr>
      </a:lvl1pPr>
      <a:lvl2pPr marL="288925" indent="-2889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ern="1200">
          <a:solidFill>
            <a:srgbClr val="595959"/>
          </a:solidFill>
          <a:latin typeface="Arial"/>
          <a:ea typeface="MS PGothic" panose="020B0600070205080204" pitchFamily="34" charset="-128"/>
          <a:cs typeface="+mn-cs"/>
        </a:defRPr>
      </a:lvl2pPr>
      <a:lvl3pPr marL="569913" indent="-2254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charset="0"/>
        <a:buChar char="›"/>
        <a:defRPr kern="1200">
          <a:solidFill>
            <a:srgbClr val="595959"/>
          </a:solidFill>
          <a:latin typeface="Arial"/>
          <a:ea typeface="MS PGothic" panose="020B0600070205080204" pitchFamily="34" charset="-128"/>
          <a:cs typeface="+mn-cs"/>
        </a:defRPr>
      </a:lvl3pPr>
      <a:lvl4pPr marL="914400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Arial"/>
          <a:ea typeface="MS PGothic" panose="020B0600070205080204" pitchFamily="34" charset="-128"/>
          <a:cs typeface="+mn-cs"/>
        </a:defRPr>
      </a:lvl4pPr>
      <a:lvl5pPr marL="1258888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Source Sans Pro" charset="0"/>
        <a:buChar char="–"/>
        <a:defRPr kern="1200">
          <a:solidFill>
            <a:srgbClr val="595959"/>
          </a:solidFill>
          <a:latin typeface="Arial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/>
          <p:cNvSpPr>
            <a:spLocks noGrp="1"/>
          </p:cNvSpPr>
          <p:nvPr>
            <p:ph type="title"/>
          </p:nvPr>
        </p:nvSpPr>
        <p:spPr bwMode="auto">
          <a:xfrm>
            <a:off x="949325" y="479425"/>
            <a:ext cx="7707313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49325" y="1204913"/>
            <a:ext cx="7707313" cy="501808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09538" y="6415088"/>
            <a:ext cx="846137" cy="3635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DF174149-A020-4D66-9B9A-A7A3D49F967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" name="Rectangle 6"/>
          <p:cNvSpPr/>
          <p:nvPr/>
        </p:nvSpPr>
        <p:spPr>
          <a:xfrm>
            <a:off x="-11113" y="0"/>
            <a:ext cx="9155113" cy="4572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8C151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126" name="Picture 10" title="Stanford University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888" y="6475413"/>
            <a:ext cx="1817687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4070" r:id="rId5"/>
    <p:sldLayoutId id="2147484071" r:id="rId6"/>
    <p:sldLayoutId id="2147484072" r:id="rId7"/>
  </p:sldLayoutIdLst>
  <p:transition spd="slow">
    <p:fade/>
  </p:transition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kern="1200" cap="small" spc="2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ern="1200">
          <a:solidFill>
            <a:srgbClr val="595959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charset="0"/>
        <a:buChar char="›"/>
        <a:defRPr kern="1200">
          <a:solidFill>
            <a:srgbClr val="595959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charset="0"/>
        <a:buChar char="–"/>
        <a:defRPr kern="1200">
          <a:solidFill>
            <a:srgbClr val="595959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xmlns="" id="{58205F5F-975E-4C0C-A1D8-9972C2CB51B9}"/>
              </a:ext>
            </a:extLst>
          </p:cNvPr>
          <p:cNvSpPr txBox="1">
            <a:spLocks/>
          </p:cNvSpPr>
          <p:nvPr/>
        </p:nvSpPr>
        <p:spPr bwMode="auto">
          <a:xfrm>
            <a:off x="176212" y="1502228"/>
            <a:ext cx="8791575" cy="1095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  <a:noAutofit/>
          </a:bodyPr>
          <a:lstStyle>
            <a:lvl1pPr algn="ctr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ＭＳ Ｐゴシック" charset="0"/>
              </a:defRPr>
            </a:lvl1pPr>
            <a:lvl2pPr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2pPr>
            <a:lvl3pPr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3pPr>
            <a:lvl4pPr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4pPr>
            <a:lvl5pPr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Source Sans Pro Semibold" charset="0"/>
                <a:ea typeface="ＭＳ Ｐゴシック" charset="0"/>
                <a:cs typeface="ＭＳ Ｐゴシック" charset="0"/>
              </a:defRPr>
            </a:lvl6pPr>
            <a:lvl7pPr marL="914400"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Source Sans Pro Semibold" charset="0"/>
                <a:ea typeface="ＭＳ Ｐゴシック" charset="0"/>
                <a:cs typeface="ＭＳ Ｐゴシック" charset="0"/>
              </a:defRPr>
            </a:lvl7pPr>
            <a:lvl8pPr marL="1371600"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Source Sans Pro Semibold" charset="0"/>
                <a:ea typeface="ＭＳ Ｐゴシック" charset="0"/>
                <a:cs typeface="ＭＳ Ｐゴシック" charset="0"/>
              </a:defRPr>
            </a:lvl8pPr>
            <a:lvl9pPr marL="1828800"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Source Sans Pro Semibold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AA274 Team 3 Final Project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Winter ‘19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xmlns="" id="{FEB74F4D-DCCB-4FE7-B4D6-FF72A3326E06}"/>
              </a:ext>
            </a:extLst>
          </p:cNvPr>
          <p:cNvSpPr txBox="1">
            <a:spLocks/>
          </p:cNvSpPr>
          <p:nvPr/>
        </p:nvSpPr>
        <p:spPr>
          <a:xfrm>
            <a:off x="176211" y="2855681"/>
            <a:ext cx="8791575" cy="165576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None/>
              <a:defRPr sz="2000" kern="1200" cap="small" spc="300">
                <a:solidFill>
                  <a:srgbClr val="A4001D"/>
                </a:solidFill>
                <a:latin typeface="Arial"/>
                <a:ea typeface="MS PGothic" panose="020B0600070205080204" pitchFamily="34" charset="-128"/>
                <a:cs typeface="ＭＳ Ｐゴシック" charset="0"/>
              </a:defRPr>
            </a:lvl1pPr>
            <a:lvl2pPr marL="457200" indent="0" algn="ctr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Arial"/>
                <a:ea typeface="MS PGothic" panose="020B0600070205080204" pitchFamily="34" charset="-128"/>
                <a:cs typeface="+mn-cs"/>
              </a:defRPr>
            </a:lvl2pPr>
            <a:lvl3pPr marL="914400" indent="0" algn="ctr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charset="0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Arial"/>
                <a:ea typeface="MS PGothic" panose="020B0600070205080204" pitchFamily="34" charset="-128"/>
                <a:cs typeface="+mn-cs"/>
              </a:defRPr>
            </a:lvl3pPr>
            <a:lvl4pPr marL="1371600" indent="0" algn="ctr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Arial"/>
                <a:ea typeface="MS PGothic" panose="020B0600070205080204" pitchFamily="34" charset="-128"/>
                <a:cs typeface="+mn-cs"/>
              </a:defRPr>
            </a:lvl4pPr>
            <a:lvl5pPr marL="1828800" indent="0" algn="ctr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charset="0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Arial"/>
                <a:ea typeface="MS PGothic" panose="020B0600070205080204" pitchFamily="34" charset="-128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omic Sans MS" panose="030F0702030302020204" pitchFamily="66" charset="0"/>
                <a:cs typeface="Calibri" panose="020F0502020204030204" pitchFamily="34" charset="0"/>
              </a:rPr>
              <a:t>Team 3 Members: </a:t>
            </a:r>
          </a:p>
          <a:p>
            <a:r>
              <a:rPr lang="en-US" dirty="0">
                <a:latin typeface="Comic Sans MS" panose="030F0702030302020204" pitchFamily="66" charset="0"/>
                <a:cs typeface="Calibri" panose="020F0502020204030204" pitchFamily="34" charset="0"/>
              </a:rPr>
              <a:t>Adrian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Costantino</a:t>
            </a:r>
            <a:r>
              <a:rPr lang="en-US" dirty="0">
                <a:latin typeface="Comic Sans MS" panose="030F0702030302020204" pitchFamily="66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Comic Sans MS" panose="030F0702030302020204" pitchFamily="66" charset="0"/>
                <a:cs typeface="Calibri" panose="020F0502020204030204" pitchFamily="34" charset="0"/>
              </a:rPr>
              <a:t>Somrita</a:t>
            </a:r>
            <a:r>
              <a:rPr lang="en-US" dirty="0">
                <a:latin typeface="Comic Sans MS" panose="030F0702030302020204" pitchFamily="66" charset="0"/>
                <a:cs typeface="Calibri" panose="020F0502020204030204" pitchFamily="34" charset="0"/>
              </a:rPr>
              <a:t> Banerjee, Robert </a:t>
            </a:r>
            <a:r>
              <a:rPr lang="en-US" dirty="0" err="1">
                <a:latin typeface="Comic Sans MS" panose="030F0702030302020204" pitchFamily="66" charset="0"/>
                <a:cs typeface="Calibri" panose="020F0502020204030204" pitchFamily="34" charset="0"/>
              </a:rPr>
              <a:t>Dyro</a:t>
            </a:r>
            <a:r>
              <a:rPr lang="en-US" dirty="0">
                <a:latin typeface="Comic Sans MS" panose="030F0702030302020204" pitchFamily="66" charset="0"/>
                <a:cs typeface="Calibri" panose="020F0502020204030204" pitchFamily="34" charset="0"/>
              </a:rPr>
              <a:t>, Zoe Ghiron, Arec Jamgochian, Bernard Lange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xmlns="" id="{4066549E-5EDD-4012-93AE-DB6610BF7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430515" y="4292025"/>
            <a:ext cx="2302934" cy="1727200"/>
          </a:xfrm>
          <a:prstGeom prst="rect">
            <a:avLst/>
          </a:prstGeom>
        </p:spPr>
      </p:pic>
      <p:pic>
        <p:nvPicPr>
          <p:cNvPr id="3" name="Image 2" descr="Une image contenant personne, intérieur, table, homme&#10;&#10;Description générée automatiquement">
            <a:extLst>
              <a:ext uri="{FF2B5EF4-FFF2-40B4-BE49-F238E27FC236}">
                <a16:creationId xmlns:a16="http://schemas.microsoft.com/office/drawing/2014/main" xmlns="" id="{CECABC5C-D7AF-4A5F-A636-78DF48095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955" y="4004158"/>
            <a:ext cx="2889956" cy="21674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BB2A2F-BDC5-4B22-8039-E191BF474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Hardware/Software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61397A4-5968-4ADB-A69D-ECCEDDCDF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Standard ASL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Turtlebot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equipped w/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Velodyne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Lidar, NVIDIA Jetson embedded computer, Camera, Raspberry Pi Controller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Gmapping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for SLAM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TensorFlow RESNET architecture for object detection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A* motion planning</a:t>
            </a:r>
          </a:p>
        </p:txBody>
      </p:sp>
    </p:spTree>
    <p:extLst>
      <p:ext uri="{BB962C8B-B14F-4D97-AF65-F5344CB8AC3E}">
        <p14:creationId xmlns:p14="http://schemas.microsoft.com/office/powerpoint/2010/main" val="3404000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4D4CB2-41B0-4A97-8D1C-4B0A8F89F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Design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4848A63-398C-4AF7-85CB-2B3A49490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1) Initial exploration via tele-operation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Tried method of fixed waypoints for exploration, but variability in map sensing and odometry causing issues</a:t>
            </a:r>
          </a:p>
          <a:p>
            <a:pPr lvl="1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2) Publishing dictionary of detected objects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RESNET architecture over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MobileNets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– seems to be more robust, but some occasional CUDA out-of-memory warnings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Detection requires vision at a close distance</a:t>
            </a:r>
          </a:p>
          <a:p>
            <a:pPr lvl="1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3) Autonomous navigation to user-requested fruit via A*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4) Every delivery ends with home</a:t>
            </a:r>
          </a:p>
        </p:txBody>
      </p:sp>
    </p:spTree>
    <p:extLst>
      <p:ext uri="{BB962C8B-B14F-4D97-AF65-F5344CB8AC3E}">
        <p14:creationId xmlns:p14="http://schemas.microsoft.com/office/powerpoint/2010/main" val="2456520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97EA16-E832-4C44-A120-F19E79239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Why is our robot unique?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15FB096-8BBB-4188-91E1-07B8C9A5B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Markers to show current and target pose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Stop sign detection and stopping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Waypoints for initial environment exploration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Extra safety features (instant path termination utility)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Coming back home after fruit grabbing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 descr="Une image contenant personne, intérieur, plancher, mur&#10;&#10;Description générée automatiquement">
            <a:extLst>
              <a:ext uri="{FF2B5EF4-FFF2-40B4-BE49-F238E27FC236}">
                <a16:creationId xmlns:a16="http://schemas.microsoft.com/office/drawing/2014/main" xmlns="" id="{7A5102EA-9DE1-46B1-B802-9FC8F5929E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51" t="20146" r="15428" b="41243"/>
          <a:stretch/>
        </p:blipFill>
        <p:spPr>
          <a:xfrm>
            <a:off x="6615296" y="956108"/>
            <a:ext cx="2387600" cy="205137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852208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80AA89-2C21-4C3F-BC78-7A2938E8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Extra Robot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AC108B8-A6B8-4AEE-8B06-04F805427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Initial path angle alignment gain was improved: allows for robust navigation between goals (no oscillations)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Adjusting the detector threshold (to improve </a:t>
            </a:r>
            <a:r>
              <a:rPr lang="en-US" sz="2400">
                <a:latin typeface="Calibri" panose="020F0502020204030204" pitchFamily="34" charset="0"/>
                <a:cs typeface="Calibri" panose="020F0502020204030204" pitchFamily="34" charset="0"/>
              </a:rPr>
              <a:t>the recall)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0662279"/>
      </p:ext>
    </p:extLst>
  </p:cSld>
  <p:clrMapOvr>
    <a:masterClrMapping/>
  </p:clrMapOvr>
</p:sld>
</file>

<file path=ppt/theme/theme1.xml><?xml version="1.0" encoding="utf-8"?>
<a:theme xmlns:a="http://schemas.openxmlformats.org/drawingml/2006/main" name="SU_Preso_4x3_v6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SU_Preso_4x3_v7</Template>
  <TotalTime>164</TotalTime>
  <Words>202</Words>
  <Application>Microsoft Macintosh PowerPoint</Application>
  <PresentationFormat>On-screen Show (4:3)</PresentationFormat>
  <Paragraphs>40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Calibri</vt:lpstr>
      <vt:lpstr>Comic Sans MS</vt:lpstr>
      <vt:lpstr>MS PGothic</vt:lpstr>
      <vt:lpstr>ＭＳ Ｐゴシック</vt:lpstr>
      <vt:lpstr>Source Sans Pro</vt:lpstr>
      <vt:lpstr>Source Sans Pro Semibold</vt:lpstr>
      <vt:lpstr>Wingdings</vt:lpstr>
      <vt:lpstr>SU_Preso_4x3_v6</vt:lpstr>
      <vt:lpstr>SU_Template_TopBar</vt:lpstr>
      <vt:lpstr>PowerPoint Presentation</vt:lpstr>
      <vt:lpstr>Hardware/Software stack</vt:lpstr>
      <vt:lpstr>Design Decisions</vt:lpstr>
      <vt:lpstr>Why is our robot unique?</vt:lpstr>
      <vt:lpstr>Extra Robot Details</vt:lpstr>
    </vt:vector>
  </TitlesOfParts>
  <Company>HP</Company>
  <LinksUpToDate>false</LinksUpToDate>
  <SharedDoc>false</SharedDoc>
  <HyperlinkBase/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Guidelines</dc:title>
  <dc:creator>Jayden Zundel</dc:creator>
  <dc:description>2012 PowerPoint template redesign</dc:description>
  <cp:lastModifiedBy>Robert Dyro</cp:lastModifiedBy>
  <cp:revision>10</cp:revision>
  <dcterms:created xsi:type="dcterms:W3CDTF">2019-02-04T23:25:39Z</dcterms:created>
  <dcterms:modified xsi:type="dcterms:W3CDTF">2019-03-14T06:18:55Z</dcterms:modified>
</cp:coreProperties>
</file>

<file path=docProps/thumbnail.jpeg>
</file>